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B472A-6628-4AFD-A705-064E3A151CD7}" v="3" dt="2022-03-31T01:13:49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Naumann" userId="9ef1d0b016f9d04f" providerId="LiveId" clId="{A352F4B2-21DA-44AB-83C0-C33697D0CFB6}"/>
    <pc:docChg chg="modSld">
      <pc:chgData name="Kyle Naumann" userId="9ef1d0b016f9d04f" providerId="LiveId" clId="{A352F4B2-21DA-44AB-83C0-C33697D0CFB6}" dt="2022-03-25T15:15:49.495" v="0" actId="1036"/>
      <pc:docMkLst>
        <pc:docMk/>
      </pc:docMkLst>
      <pc:sldChg chg="modSp mod">
        <pc:chgData name="Kyle Naumann" userId="9ef1d0b016f9d04f" providerId="LiveId" clId="{A352F4B2-21DA-44AB-83C0-C33697D0CFB6}" dt="2022-03-25T15:15:49.495" v="0" actId="1036"/>
        <pc:sldMkLst>
          <pc:docMk/>
          <pc:sldMk cId="3986661197" sldId="259"/>
        </pc:sldMkLst>
        <pc:picChg chg="mod">
          <ac:chgData name="Kyle Naumann" userId="9ef1d0b016f9d04f" providerId="LiveId" clId="{A352F4B2-21DA-44AB-83C0-C33697D0CFB6}" dt="2022-03-25T15:15:49.495" v="0" actId="1036"/>
          <ac:picMkLst>
            <pc:docMk/>
            <pc:sldMk cId="3986661197" sldId="259"/>
            <ac:picMk id="4" creationId="{5B24C943-2DE0-4857-9266-B2121E92F1FC}"/>
          </ac:picMkLst>
        </pc:picChg>
      </pc:sldChg>
    </pc:docChg>
  </pc:docChgLst>
  <pc:docChgLst>
    <pc:chgData name="Kyle Naumann" userId="9ef1d0b016f9d04f" providerId="LiveId" clId="{9C4200F2-3167-43FF-B948-A48CAB41DAB3}"/>
    <pc:docChg chg="undo custSel addSld modSld">
      <pc:chgData name="Kyle Naumann" userId="9ef1d0b016f9d04f" providerId="LiveId" clId="{9C4200F2-3167-43FF-B948-A48CAB41DAB3}" dt="2022-03-11T16:05:30.196" v="749" actId="14100"/>
      <pc:docMkLst>
        <pc:docMk/>
      </pc:docMkLst>
      <pc:sldChg chg="addSp delSp modSp mod">
        <pc:chgData name="Kyle Naumann" userId="9ef1d0b016f9d04f" providerId="LiveId" clId="{9C4200F2-3167-43FF-B948-A48CAB41DAB3}" dt="2022-03-11T14:59:00.944" v="337" actId="1076"/>
        <pc:sldMkLst>
          <pc:docMk/>
          <pc:sldMk cId="2630527522" sldId="256"/>
        </pc:sldMkLst>
        <pc:spChg chg="mod">
          <ac:chgData name="Kyle Naumann" userId="9ef1d0b016f9d04f" providerId="LiveId" clId="{9C4200F2-3167-43FF-B948-A48CAB41DAB3}" dt="2022-03-11T14:58:54.976" v="333" actId="14100"/>
          <ac:spMkLst>
            <pc:docMk/>
            <pc:sldMk cId="2630527522" sldId="256"/>
            <ac:spMk id="2" creationId="{71CA74B7-6003-4566-9937-BF1568022EA7}"/>
          </ac:spMkLst>
        </pc:spChg>
        <pc:spChg chg="del">
          <ac:chgData name="Kyle Naumann" userId="9ef1d0b016f9d04f" providerId="LiveId" clId="{9C4200F2-3167-43FF-B948-A48CAB41DAB3}" dt="2022-03-11T14:58:57.292" v="334" actId="478"/>
          <ac:spMkLst>
            <pc:docMk/>
            <pc:sldMk cId="2630527522" sldId="256"/>
            <ac:spMk id="3" creationId="{ACDBEEEC-5129-4EED-9D97-F3751041876E}"/>
          </ac:spMkLst>
        </pc:spChg>
        <pc:picChg chg="add mod">
          <ac:chgData name="Kyle Naumann" userId="9ef1d0b016f9d04f" providerId="LiveId" clId="{9C4200F2-3167-43FF-B948-A48CAB41DAB3}" dt="2022-03-11T14:59:00.944" v="337" actId="1076"/>
          <ac:picMkLst>
            <pc:docMk/>
            <pc:sldMk cId="2630527522" sldId="256"/>
            <ac:picMk id="5" creationId="{45F11BBE-EE9F-43BD-AC23-08E9FBF79C58}"/>
          </ac:picMkLst>
        </pc:picChg>
      </pc:sldChg>
      <pc:sldChg chg="addSp delSp modSp mod">
        <pc:chgData name="Kyle Naumann" userId="9ef1d0b016f9d04f" providerId="LiveId" clId="{9C4200F2-3167-43FF-B948-A48CAB41DAB3}" dt="2022-03-11T15:17:23.031" v="455" actId="478"/>
        <pc:sldMkLst>
          <pc:docMk/>
          <pc:sldMk cId="2844175003" sldId="257"/>
        </pc:sldMkLst>
        <pc:spChg chg="add mod">
          <ac:chgData name="Kyle Naumann" userId="9ef1d0b016f9d04f" providerId="LiveId" clId="{9C4200F2-3167-43FF-B948-A48CAB41DAB3}" dt="2022-03-11T14:42:46.340" v="95" actId="1076"/>
          <ac:spMkLst>
            <pc:docMk/>
            <pc:sldMk cId="2844175003" sldId="257"/>
            <ac:spMk id="12" creationId="{FD7C062A-FF02-42B4-9F88-BE39AB2F1FE6}"/>
          </ac:spMkLst>
        </pc:spChg>
        <pc:spChg chg="add mod">
          <ac:chgData name="Kyle Naumann" userId="9ef1d0b016f9d04f" providerId="LiveId" clId="{9C4200F2-3167-43FF-B948-A48CAB41DAB3}" dt="2022-03-11T14:43:05.565" v="131" actId="1076"/>
          <ac:spMkLst>
            <pc:docMk/>
            <pc:sldMk cId="2844175003" sldId="257"/>
            <ac:spMk id="13" creationId="{11E3FB8C-FB10-43DE-B852-770D4410AE0C}"/>
          </ac:spMkLst>
        </pc:spChg>
        <pc:spChg chg="add mod">
          <ac:chgData name="Kyle Naumann" userId="9ef1d0b016f9d04f" providerId="LiveId" clId="{9C4200F2-3167-43FF-B948-A48CAB41DAB3}" dt="2022-03-11T14:54:45.260" v="314" actId="20577"/>
          <ac:spMkLst>
            <pc:docMk/>
            <pc:sldMk cId="2844175003" sldId="257"/>
            <ac:spMk id="14" creationId="{A1C24DAE-FB82-4E0A-9A6A-8025B6AD3885}"/>
          </ac:spMkLst>
        </pc:spChg>
        <pc:spChg chg="add mod">
          <ac:chgData name="Kyle Naumann" userId="9ef1d0b016f9d04f" providerId="LiveId" clId="{9C4200F2-3167-43FF-B948-A48CAB41DAB3}" dt="2022-03-11T14:51:48.673" v="203" actId="1076"/>
          <ac:spMkLst>
            <pc:docMk/>
            <pc:sldMk cId="2844175003" sldId="257"/>
            <ac:spMk id="15" creationId="{34A8EE46-8395-44EF-934A-86FEA6975AA2}"/>
          </ac:spMkLst>
        </pc:spChg>
        <pc:spChg chg="add mod">
          <ac:chgData name="Kyle Naumann" userId="9ef1d0b016f9d04f" providerId="LiveId" clId="{9C4200F2-3167-43FF-B948-A48CAB41DAB3}" dt="2022-03-11T14:51:53.707" v="206" actId="20577"/>
          <ac:spMkLst>
            <pc:docMk/>
            <pc:sldMk cId="2844175003" sldId="257"/>
            <ac:spMk id="16" creationId="{0F9F6BEB-D245-43D3-97C5-D5E4FAA609F1}"/>
          </ac:spMkLst>
        </pc:spChg>
        <pc:spChg chg="add mod">
          <ac:chgData name="Kyle Naumann" userId="9ef1d0b016f9d04f" providerId="LiveId" clId="{9C4200F2-3167-43FF-B948-A48CAB41DAB3}" dt="2022-03-11T14:52:02.045" v="212" actId="20577"/>
          <ac:spMkLst>
            <pc:docMk/>
            <pc:sldMk cId="2844175003" sldId="257"/>
            <ac:spMk id="17" creationId="{1708D7F2-51F6-4F5F-9CAF-85F3EDFD4C9F}"/>
          </ac:spMkLst>
        </pc:spChg>
        <pc:spChg chg="add mod">
          <ac:chgData name="Kyle Naumann" userId="9ef1d0b016f9d04f" providerId="LiveId" clId="{9C4200F2-3167-43FF-B948-A48CAB41DAB3}" dt="2022-03-11T14:52:11.137" v="215" actId="20577"/>
          <ac:spMkLst>
            <pc:docMk/>
            <pc:sldMk cId="2844175003" sldId="257"/>
            <ac:spMk id="18" creationId="{B6427C8F-0183-4C50-B78E-ABED1E7F2804}"/>
          </ac:spMkLst>
        </pc:spChg>
        <pc:picChg chg="mod">
          <ac:chgData name="Kyle Naumann" userId="9ef1d0b016f9d04f" providerId="LiveId" clId="{9C4200F2-3167-43FF-B948-A48CAB41DAB3}" dt="2022-03-11T15:14:04.177" v="450" actId="1076"/>
          <ac:picMkLst>
            <pc:docMk/>
            <pc:sldMk cId="2844175003" sldId="257"/>
            <ac:picMk id="5" creationId="{6B57EE22-C210-43DD-BC3D-8A3459C4AD97}"/>
          </ac:picMkLst>
        </pc:picChg>
        <pc:picChg chg="del mod">
          <ac:chgData name="Kyle Naumann" userId="9ef1d0b016f9d04f" providerId="LiveId" clId="{9C4200F2-3167-43FF-B948-A48CAB41DAB3}" dt="2022-03-11T14:41:58.571" v="54" actId="478"/>
          <ac:picMkLst>
            <pc:docMk/>
            <pc:sldMk cId="2844175003" sldId="257"/>
            <ac:picMk id="7" creationId="{0F0EEB8F-E4E4-4EE6-8F07-05A5136A6D2C}"/>
          </ac:picMkLst>
        </pc:picChg>
        <pc:picChg chg="add mod">
          <ac:chgData name="Kyle Naumann" userId="9ef1d0b016f9d04f" providerId="LiveId" clId="{9C4200F2-3167-43FF-B948-A48CAB41DAB3}" dt="2022-03-11T14:51:43.511" v="202" actId="1076"/>
          <ac:picMkLst>
            <pc:docMk/>
            <pc:sldMk cId="2844175003" sldId="257"/>
            <ac:picMk id="9" creationId="{4704E619-7441-45B5-8763-91227765995B}"/>
          </ac:picMkLst>
        </pc:picChg>
        <pc:cxnChg chg="add mod">
          <ac:chgData name="Kyle Naumann" userId="9ef1d0b016f9d04f" providerId="LiveId" clId="{9C4200F2-3167-43FF-B948-A48CAB41DAB3}" dt="2022-03-11T14:41:46.246" v="52" actId="1076"/>
          <ac:cxnSpMkLst>
            <pc:docMk/>
            <pc:sldMk cId="2844175003" sldId="257"/>
            <ac:cxnSpMk id="11" creationId="{B6822DEB-DD54-47EB-B2A2-0A36092326CD}"/>
          </ac:cxnSpMkLst>
        </pc:cxnChg>
        <pc:cxnChg chg="add del mod">
          <ac:chgData name="Kyle Naumann" userId="9ef1d0b016f9d04f" providerId="LiveId" clId="{9C4200F2-3167-43FF-B948-A48CAB41DAB3}" dt="2022-03-11T15:17:23.031" v="455" actId="478"/>
          <ac:cxnSpMkLst>
            <pc:docMk/>
            <pc:sldMk cId="2844175003" sldId="257"/>
            <ac:cxnSpMk id="20" creationId="{EB39090E-D96C-4C60-8E19-B9125708980A}"/>
          </ac:cxnSpMkLst>
        </pc:cxnChg>
        <pc:cxnChg chg="add del mod">
          <ac:chgData name="Kyle Naumann" userId="9ef1d0b016f9d04f" providerId="LiveId" clId="{9C4200F2-3167-43FF-B948-A48CAB41DAB3}" dt="2022-03-11T15:17:22.387" v="454" actId="478"/>
          <ac:cxnSpMkLst>
            <pc:docMk/>
            <pc:sldMk cId="2844175003" sldId="257"/>
            <ac:cxnSpMk id="21" creationId="{61B0B99B-C610-4C19-A1A5-8B875F13534D}"/>
          </ac:cxnSpMkLst>
        </pc:cxnChg>
      </pc:sldChg>
      <pc:sldChg chg="addSp delSp modSp new mod">
        <pc:chgData name="Kyle Naumann" userId="9ef1d0b016f9d04f" providerId="LiveId" clId="{9C4200F2-3167-43FF-B948-A48CAB41DAB3}" dt="2022-03-11T15:21:20.244" v="519" actId="14100"/>
        <pc:sldMkLst>
          <pc:docMk/>
          <pc:sldMk cId="1788037404" sldId="258"/>
        </pc:sldMkLst>
        <pc:spChg chg="del">
          <ac:chgData name="Kyle Naumann" userId="9ef1d0b016f9d04f" providerId="LiveId" clId="{9C4200F2-3167-43FF-B948-A48CAB41DAB3}" dt="2022-03-11T14:57:33.197" v="320" actId="478"/>
          <ac:spMkLst>
            <pc:docMk/>
            <pc:sldMk cId="1788037404" sldId="258"/>
            <ac:spMk id="2" creationId="{D864CF4E-09CB-4CAC-AF61-BF6D90A1207A}"/>
          </ac:spMkLst>
        </pc:spChg>
        <pc:spChg chg="del">
          <ac:chgData name="Kyle Naumann" userId="9ef1d0b016f9d04f" providerId="LiveId" clId="{9C4200F2-3167-43FF-B948-A48CAB41DAB3}" dt="2022-03-11T14:57:28.019" v="316"/>
          <ac:spMkLst>
            <pc:docMk/>
            <pc:sldMk cId="1788037404" sldId="258"/>
            <ac:spMk id="3" creationId="{A255DDF6-DF03-4B2A-A6E1-974CCDA1F358}"/>
          </ac:spMkLst>
        </pc:spChg>
        <pc:spChg chg="add mod">
          <ac:chgData name="Kyle Naumann" userId="9ef1d0b016f9d04f" providerId="LiveId" clId="{9C4200F2-3167-43FF-B948-A48CAB41DAB3}" dt="2022-03-11T15:18:00.324" v="480" actId="1076"/>
          <ac:spMkLst>
            <pc:docMk/>
            <pc:sldMk cId="1788037404" sldId="258"/>
            <ac:spMk id="12" creationId="{0C86C54E-98B1-4414-B86F-71F961E282A7}"/>
          </ac:spMkLst>
        </pc:spChg>
        <pc:spChg chg="add mod">
          <ac:chgData name="Kyle Naumann" userId="9ef1d0b016f9d04f" providerId="LiveId" clId="{9C4200F2-3167-43FF-B948-A48CAB41DAB3}" dt="2022-03-11T15:18:20.932" v="501" actId="20577"/>
          <ac:spMkLst>
            <pc:docMk/>
            <pc:sldMk cId="1788037404" sldId="258"/>
            <ac:spMk id="13" creationId="{4EFA7BA8-0A2A-4E3B-9CDE-6BB0AED089BE}"/>
          </ac:spMkLst>
        </pc:spChg>
        <pc:spChg chg="add mod">
          <ac:chgData name="Kyle Naumann" userId="9ef1d0b016f9d04f" providerId="LiveId" clId="{9C4200F2-3167-43FF-B948-A48CAB41DAB3}" dt="2022-03-11T15:19:42.093" v="509" actId="1076"/>
          <ac:spMkLst>
            <pc:docMk/>
            <pc:sldMk cId="1788037404" sldId="258"/>
            <ac:spMk id="14" creationId="{1B51A3A9-FB5F-431B-B6CA-716D30CD7E7F}"/>
          </ac:spMkLst>
        </pc:spChg>
        <pc:picChg chg="add mod">
          <ac:chgData name="Kyle Naumann" userId="9ef1d0b016f9d04f" providerId="LiveId" clId="{9C4200F2-3167-43FF-B948-A48CAB41DAB3}" dt="2022-03-11T15:17:45.356" v="460" actId="1076"/>
          <ac:picMkLst>
            <pc:docMk/>
            <pc:sldMk cId="1788037404" sldId="258"/>
            <ac:picMk id="5" creationId="{5BE32180-21D9-40C2-8AE0-C2689F9F5A7E}"/>
          </ac:picMkLst>
        </pc:picChg>
        <pc:picChg chg="add mod">
          <ac:chgData name="Kyle Naumann" userId="9ef1d0b016f9d04f" providerId="LiveId" clId="{9C4200F2-3167-43FF-B948-A48CAB41DAB3}" dt="2022-03-11T15:18:09.339" v="484" actId="1076"/>
          <ac:picMkLst>
            <pc:docMk/>
            <pc:sldMk cId="1788037404" sldId="258"/>
            <ac:picMk id="7" creationId="{02C6AF5F-04B0-4B85-B372-EB39B2B456A5}"/>
          </ac:picMkLst>
        </pc:picChg>
        <pc:picChg chg="add del mod">
          <ac:chgData name="Kyle Naumann" userId="9ef1d0b016f9d04f" providerId="LiveId" clId="{9C4200F2-3167-43FF-B948-A48CAB41DAB3}" dt="2022-03-11T15:17:39.780" v="457" actId="478"/>
          <ac:picMkLst>
            <pc:docMk/>
            <pc:sldMk cId="1788037404" sldId="258"/>
            <ac:picMk id="9" creationId="{E74975A2-57F2-48DF-9BC2-FE64923B5A30}"/>
          </ac:picMkLst>
        </pc:picChg>
        <pc:picChg chg="add mod">
          <ac:chgData name="Kyle Naumann" userId="9ef1d0b016f9d04f" providerId="LiveId" clId="{9C4200F2-3167-43FF-B948-A48CAB41DAB3}" dt="2022-03-11T15:18:10.812" v="485" actId="1076"/>
          <ac:picMkLst>
            <pc:docMk/>
            <pc:sldMk cId="1788037404" sldId="258"/>
            <ac:picMk id="11" creationId="{DA362CD9-8600-46CC-A802-BCD5BC35258E}"/>
          </ac:picMkLst>
        </pc:picChg>
        <pc:cxnChg chg="add mod">
          <ac:chgData name="Kyle Naumann" userId="9ef1d0b016f9d04f" providerId="LiveId" clId="{9C4200F2-3167-43FF-B948-A48CAB41DAB3}" dt="2022-03-11T15:20:57.128" v="512" actId="1582"/>
          <ac:cxnSpMkLst>
            <pc:docMk/>
            <pc:sldMk cId="1788037404" sldId="258"/>
            <ac:cxnSpMk id="16" creationId="{12531FF6-8BF8-4521-9EF9-F44C3E24A86D}"/>
          </ac:cxnSpMkLst>
        </pc:cxnChg>
        <pc:cxnChg chg="add mod">
          <ac:chgData name="Kyle Naumann" userId="9ef1d0b016f9d04f" providerId="LiveId" clId="{9C4200F2-3167-43FF-B948-A48CAB41DAB3}" dt="2022-03-11T15:21:10.605" v="515" actId="14100"/>
          <ac:cxnSpMkLst>
            <pc:docMk/>
            <pc:sldMk cId="1788037404" sldId="258"/>
            <ac:cxnSpMk id="17" creationId="{7EB82BDD-7A4F-4D9F-AEDE-7C986D5A7DEC}"/>
          </ac:cxnSpMkLst>
        </pc:cxnChg>
        <pc:cxnChg chg="add mod">
          <ac:chgData name="Kyle Naumann" userId="9ef1d0b016f9d04f" providerId="LiveId" clId="{9C4200F2-3167-43FF-B948-A48CAB41DAB3}" dt="2022-03-11T15:21:20.244" v="519" actId="14100"/>
          <ac:cxnSpMkLst>
            <pc:docMk/>
            <pc:sldMk cId="1788037404" sldId="258"/>
            <ac:cxnSpMk id="19" creationId="{C0E97352-EAC2-4437-AF96-688BA6798E88}"/>
          </ac:cxnSpMkLst>
        </pc:cxnChg>
      </pc:sldChg>
      <pc:sldChg chg="addSp modSp new mod modAnim">
        <pc:chgData name="Kyle Naumann" userId="9ef1d0b016f9d04f" providerId="LiveId" clId="{9C4200F2-3167-43FF-B948-A48CAB41DAB3}" dt="2022-03-11T15:10:25.175" v="445" actId="14100"/>
        <pc:sldMkLst>
          <pc:docMk/>
          <pc:sldMk cId="3986661197" sldId="259"/>
        </pc:sldMkLst>
        <pc:spChg chg="mod">
          <ac:chgData name="Kyle Naumann" userId="9ef1d0b016f9d04f" providerId="LiveId" clId="{9C4200F2-3167-43FF-B948-A48CAB41DAB3}" dt="2022-03-11T15:04:04.568" v="369" actId="20577"/>
          <ac:spMkLst>
            <pc:docMk/>
            <pc:sldMk cId="3986661197" sldId="259"/>
            <ac:spMk id="2" creationId="{9FEE6BDC-723C-451E-8A87-294548DE426C}"/>
          </ac:spMkLst>
        </pc:spChg>
        <pc:spChg chg="mod">
          <ac:chgData name="Kyle Naumann" userId="9ef1d0b016f9d04f" providerId="LiveId" clId="{9C4200F2-3167-43FF-B948-A48CAB41DAB3}" dt="2022-03-11T15:04:22.405" v="441" actId="20577"/>
          <ac:spMkLst>
            <pc:docMk/>
            <pc:sldMk cId="3986661197" sldId="259"/>
            <ac:spMk id="3" creationId="{1057F4AC-7B92-45D8-9074-FB22426BDA0D}"/>
          </ac:spMkLst>
        </pc:spChg>
        <pc:picChg chg="add mod">
          <ac:chgData name="Kyle Naumann" userId="9ef1d0b016f9d04f" providerId="LiveId" clId="{9C4200F2-3167-43FF-B948-A48CAB41DAB3}" dt="2022-03-11T15:10:25.175" v="445" actId="14100"/>
          <ac:picMkLst>
            <pc:docMk/>
            <pc:sldMk cId="3986661197" sldId="259"/>
            <ac:picMk id="4" creationId="{5B24C943-2DE0-4857-9266-B2121E92F1FC}"/>
          </ac:picMkLst>
        </pc:picChg>
      </pc:sldChg>
      <pc:sldChg chg="addSp delSp modSp new mod">
        <pc:chgData name="Kyle Naumann" userId="9ef1d0b016f9d04f" providerId="LiveId" clId="{9C4200F2-3167-43FF-B948-A48CAB41DAB3}" dt="2022-03-11T16:05:30.196" v="749" actId="14100"/>
        <pc:sldMkLst>
          <pc:docMk/>
          <pc:sldMk cId="342442581" sldId="260"/>
        </pc:sldMkLst>
        <pc:spChg chg="del">
          <ac:chgData name="Kyle Naumann" userId="9ef1d0b016f9d04f" providerId="LiveId" clId="{9C4200F2-3167-43FF-B948-A48CAB41DAB3}" dt="2022-03-11T15:45:05.311" v="522" actId="478"/>
          <ac:spMkLst>
            <pc:docMk/>
            <pc:sldMk cId="342442581" sldId="260"/>
            <ac:spMk id="2" creationId="{E4EDBA01-859C-4FD8-9964-4BA70C70B910}"/>
          </ac:spMkLst>
        </pc:spChg>
        <pc:spChg chg="del">
          <ac:chgData name="Kyle Naumann" userId="9ef1d0b016f9d04f" providerId="LiveId" clId="{9C4200F2-3167-43FF-B948-A48CAB41DAB3}" dt="2022-03-11T15:44:56.841" v="521" actId="478"/>
          <ac:spMkLst>
            <pc:docMk/>
            <pc:sldMk cId="342442581" sldId="260"/>
            <ac:spMk id="3" creationId="{920F810D-2F8F-4E11-BFFE-090AA08FB3B3}"/>
          </ac:spMkLst>
        </pc:spChg>
        <pc:spChg chg="add mod">
          <ac:chgData name="Kyle Naumann" userId="9ef1d0b016f9d04f" providerId="LiveId" clId="{9C4200F2-3167-43FF-B948-A48CAB41DAB3}" dt="2022-03-11T15:59:12.783" v="646" actId="20577"/>
          <ac:spMkLst>
            <pc:docMk/>
            <pc:sldMk cId="342442581" sldId="260"/>
            <ac:spMk id="8" creationId="{74125FA8-5A3F-42A7-ABF7-03DCA4B0BB79}"/>
          </ac:spMkLst>
        </pc:spChg>
        <pc:spChg chg="add mod">
          <ac:chgData name="Kyle Naumann" userId="9ef1d0b016f9d04f" providerId="LiveId" clId="{9C4200F2-3167-43FF-B948-A48CAB41DAB3}" dt="2022-03-11T15:59:32.496" v="735" actId="20577"/>
          <ac:spMkLst>
            <pc:docMk/>
            <pc:sldMk cId="342442581" sldId="260"/>
            <ac:spMk id="9" creationId="{1C5BBA54-BF30-4743-8CAB-2115113C8A15}"/>
          </ac:spMkLst>
        </pc:spChg>
        <pc:spChg chg="add mod">
          <ac:chgData name="Kyle Naumann" userId="9ef1d0b016f9d04f" providerId="LiveId" clId="{9C4200F2-3167-43FF-B948-A48CAB41DAB3}" dt="2022-03-11T15:58:45.687" v="607" actId="20577"/>
          <ac:spMkLst>
            <pc:docMk/>
            <pc:sldMk cId="342442581" sldId="260"/>
            <ac:spMk id="18" creationId="{E061D8BB-4C95-4606-BC79-3AA5D5C21D6A}"/>
          </ac:spMkLst>
        </pc:spChg>
        <pc:spChg chg="add mod">
          <ac:chgData name="Kyle Naumann" userId="9ef1d0b016f9d04f" providerId="LiveId" clId="{9C4200F2-3167-43FF-B948-A48CAB41DAB3}" dt="2022-03-11T15:58:53.252" v="610" actId="1076"/>
          <ac:spMkLst>
            <pc:docMk/>
            <pc:sldMk cId="342442581" sldId="260"/>
            <ac:spMk id="19" creationId="{F3223D5B-414A-4154-873D-EC871DFD0EFB}"/>
          </ac:spMkLst>
        </pc:spChg>
        <pc:spChg chg="add mod">
          <ac:chgData name="Kyle Naumann" userId="9ef1d0b016f9d04f" providerId="LiveId" clId="{9C4200F2-3167-43FF-B948-A48CAB41DAB3}" dt="2022-03-11T15:59:04.911" v="617" actId="20577"/>
          <ac:spMkLst>
            <pc:docMk/>
            <pc:sldMk cId="342442581" sldId="260"/>
            <ac:spMk id="20" creationId="{C6A895E8-FD3D-473E-85E9-9FC90ADBAAD3}"/>
          </ac:spMkLst>
        </pc:spChg>
        <pc:spChg chg="add mod">
          <ac:chgData name="Kyle Naumann" userId="9ef1d0b016f9d04f" providerId="LiveId" clId="{9C4200F2-3167-43FF-B948-A48CAB41DAB3}" dt="2022-03-11T16:05:21.242" v="748" actId="20577"/>
          <ac:spMkLst>
            <pc:docMk/>
            <pc:sldMk cId="342442581" sldId="260"/>
            <ac:spMk id="25" creationId="{62906065-3262-4B7F-8989-4C7FCDAB731A}"/>
          </ac:spMkLst>
        </pc:spChg>
        <pc:picChg chg="add mod">
          <ac:chgData name="Kyle Naumann" userId="9ef1d0b016f9d04f" providerId="LiveId" clId="{9C4200F2-3167-43FF-B948-A48CAB41DAB3}" dt="2022-03-11T15:45:44.759" v="526" actId="14100"/>
          <ac:picMkLst>
            <pc:docMk/>
            <pc:sldMk cId="342442581" sldId="260"/>
            <ac:picMk id="5" creationId="{3D901532-0861-4A27-938E-91E5EDC7A7A7}"/>
          </ac:picMkLst>
        </pc:picChg>
        <pc:picChg chg="add mod">
          <ac:chgData name="Kyle Naumann" userId="9ef1d0b016f9d04f" providerId="LiveId" clId="{9C4200F2-3167-43FF-B948-A48CAB41DAB3}" dt="2022-03-11T15:50:57.118" v="532" actId="1076"/>
          <ac:picMkLst>
            <pc:docMk/>
            <pc:sldMk cId="342442581" sldId="260"/>
            <ac:picMk id="7" creationId="{A0CD66A4-B77D-426D-B229-69969B4C70F0}"/>
          </ac:picMkLst>
        </pc:picChg>
        <pc:picChg chg="add del mod">
          <ac:chgData name="Kyle Naumann" userId="9ef1d0b016f9d04f" providerId="LiveId" clId="{9C4200F2-3167-43FF-B948-A48CAB41DAB3}" dt="2022-03-11T15:52:30.239" v="584" actId="478"/>
          <ac:picMkLst>
            <pc:docMk/>
            <pc:sldMk cId="342442581" sldId="260"/>
            <ac:picMk id="11" creationId="{B7AD22E5-3B10-49F0-ACB7-D3B81833BC33}"/>
          </ac:picMkLst>
        </pc:picChg>
        <pc:picChg chg="add mod">
          <ac:chgData name="Kyle Naumann" userId="9ef1d0b016f9d04f" providerId="LiveId" clId="{9C4200F2-3167-43FF-B948-A48CAB41DAB3}" dt="2022-03-11T16:05:30.196" v="749" actId="14100"/>
          <ac:picMkLst>
            <pc:docMk/>
            <pc:sldMk cId="342442581" sldId="260"/>
            <ac:picMk id="13" creationId="{09F2D33D-8553-47C6-B5E5-364C3F0F14CD}"/>
          </ac:picMkLst>
        </pc:picChg>
        <pc:picChg chg="add mod">
          <ac:chgData name="Kyle Naumann" userId="9ef1d0b016f9d04f" providerId="LiveId" clId="{9C4200F2-3167-43FF-B948-A48CAB41DAB3}" dt="2022-03-11T15:55:18.156" v="591" actId="1076"/>
          <ac:picMkLst>
            <pc:docMk/>
            <pc:sldMk cId="342442581" sldId="260"/>
            <ac:picMk id="15" creationId="{2B7FCBB9-1F33-4B2F-A3CD-F371CA6FF591}"/>
          </ac:picMkLst>
        </pc:picChg>
        <pc:picChg chg="add mod">
          <ac:chgData name="Kyle Naumann" userId="9ef1d0b016f9d04f" providerId="LiveId" clId="{9C4200F2-3167-43FF-B948-A48CAB41DAB3}" dt="2022-03-11T15:58:59.981" v="615" actId="1076"/>
          <ac:picMkLst>
            <pc:docMk/>
            <pc:sldMk cId="342442581" sldId="260"/>
            <ac:picMk id="17" creationId="{8C48A0C9-A5A2-4BA2-9DE8-1E32BCEDD2D8}"/>
          </ac:picMkLst>
        </pc:picChg>
        <pc:picChg chg="add del mod">
          <ac:chgData name="Kyle Naumann" userId="9ef1d0b016f9d04f" providerId="LiveId" clId="{9C4200F2-3167-43FF-B948-A48CAB41DAB3}" dt="2022-03-11T16:04:40.619" v="739" actId="478"/>
          <ac:picMkLst>
            <pc:docMk/>
            <pc:sldMk cId="342442581" sldId="260"/>
            <ac:picMk id="22" creationId="{5B57B912-722C-442E-93C2-667284CEEAAF}"/>
          </ac:picMkLst>
        </pc:picChg>
        <pc:picChg chg="add mod">
          <ac:chgData name="Kyle Naumann" userId="9ef1d0b016f9d04f" providerId="LiveId" clId="{9C4200F2-3167-43FF-B948-A48CAB41DAB3}" dt="2022-03-11T16:05:14.228" v="743" actId="14100"/>
          <ac:picMkLst>
            <pc:docMk/>
            <pc:sldMk cId="342442581" sldId="260"/>
            <ac:picMk id="24" creationId="{394C1771-C3A9-42D5-A822-3E43E41F0F1A}"/>
          </ac:picMkLst>
        </pc:picChg>
      </pc:sldChg>
    </pc:docChg>
  </pc:docChgLst>
  <pc:docChgLst>
    <pc:chgData name="Kyle Naumann" userId="9ef1d0b016f9d04f" providerId="LiveId" clId="{7EEB472A-6628-4AFD-A705-064E3A151CD7}"/>
    <pc:docChg chg="undo custSel addSld modSld">
      <pc:chgData name="Kyle Naumann" userId="9ef1d0b016f9d04f" providerId="LiveId" clId="{7EEB472A-6628-4AFD-A705-064E3A151CD7}" dt="2022-03-31T01:14:03.629" v="186" actId="1076"/>
      <pc:docMkLst>
        <pc:docMk/>
      </pc:docMkLst>
      <pc:sldChg chg="addSp delSp modSp new mod">
        <pc:chgData name="Kyle Naumann" userId="9ef1d0b016f9d04f" providerId="LiveId" clId="{7EEB472A-6628-4AFD-A705-064E3A151CD7}" dt="2022-03-31T01:14:03.629" v="186" actId="1076"/>
        <pc:sldMkLst>
          <pc:docMk/>
          <pc:sldMk cId="1019850608" sldId="261"/>
        </pc:sldMkLst>
        <pc:spChg chg="add del mod">
          <ac:chgData name="Kyle Naumann" userId="9ef1d0b016f9d04f" providerId="LiveId" clId="{7EEB472A-6628-4AFD-A705-064E3A151CD7}" dt="2022-03-31T01:02:15.293" v="42" actId="20577"/>
          <ac:spMkLst>
            <pc:docMk/>
            <pc:sldMk cId="1019850608" sldId="261"/>
            <ac:spMk id="2" creationId="{DB1FDA6E-A10A-4192-8594-A9373CCBC6EC}"/>
          </ac:spMkLst>
        </pc:spChg>
        <pc:spChg chg="add del">
          <ac:chgData name="Kyle Naumann" userId="9ef1d0b016f9d04f" providerId="LiveId" clId="{7EEB472A-6628-4AFD-A705-064E3A151CD7}" dt="2022-03-31T01:02:09.203" v="13" actId="478"/>
          <ac:spMkLst>
            <pc:docMk/>
            <pc:sldMk cId="1019850608" sldId="261"/>
            <ac:spMk id="3" creationId="{7D22A288-7BDD-450E-9752-567E4CA2A18B}"/>
          </ac:spMkLst>
        </pc:spChg>
        <pc:spChg chg="add mod">
          <ac:chgData name="Kyle Naumann" userId="9ef1d0b016f9d04f" providerId="LiveId" clId="{7EEB472A-6628-4AFD-A705-064E3A151CD7}" dt="2022-03-31T01:13:32.645" v="147" actId="1076"/>
          <ac:spMkLst>
            <pc:docMk/>
            <pc:sldMk cId="1019850608" sldId="261"/>
            <ac:spMk id="18" creationId="{BF981636-A69C-47E2-B879-60F31AA27E6C}"/>
          </ac:spMkLst>
        </pc:spChg>
        <pc:spChg chg="add mod">
          <ac:chgData name="Kyle Naumann" userId="9ef1d0b016f9d04f" providerId="LiveId" clId="{7EEB472A-6628-4AFD-A705-064E3A151CD7}" dt="2022-03-31T01:13:45.964" v="176" actId="1076"/>
          <ac:spMkLst>
            <pc:docMk/>
            <pc:sldMk cId="1019850608" sldId="261"/>
            <ac:spMk id="19" creationId="{8929FBEF-4E5C-4CA7-83CA-02C7CE2BD67A}"/>
          </ac:spMkLst>
        </pc:spChg>
        <pc:spChg chg="add mod">
          <ac:chgData name="Kyle Naumann" userId="9ef1d0b016f9d04f" providerId="LiveId" clId="{7EEB472A-6628-4AFD-A705-064E3A151CD7}" dt="2022-03-31T01:14:03.629" v="186" actId="1076"/>
          <ac:spMkLst>
            <pc:docMk/>
            <pc:sldMk cId="1019850608" sldId="261"/>
            <ac:spMk id="20" creationId="{9F58E1B1-4602-4C72-A536-096DBDD2B8F2}"/>
          </ac:spMkLst>
        </pc:spChg>
        <pc:picChg chg="add del mod">
          <ac:chgData name="Kyle Naumann" userId="9ef1d0b016f9d04f" providerId="LiveId" clId="{7EEB472A-6628-4AFD-A705-064E3A151CD7}" dt="2022-03-31T01:02:06.729" v="10" actId="22"/>
          <ac:picMkLst>
            <pc:docMk/>
            <pc:sldMk cId="1019850608" sldId="261"/>
            <ac:picMk id="5" creationId="{FC306E1B-F003-4402-952E-103AA25B373B}"/>
          </ac:picMkLst>
        </pc:picChg>
        <pc:picChg chg="add mod">
          <ac:chgData name="Kyle Naumann" userId="9ef1d0b016f9d04f" providerId="LiveId" clId="{7EEB472A-6628-4AFD-A705-064E3A151CD7}" dt="2022-03-31T01:02:26.128" v="50" actId="1076"/>
          <ac:picMkLst>
            <pc:docMk/>
            <pc:sldMk cId="1019850608" sldId="261"/>
            <ac:picMk id="7" creationId="{BD7335B5-FDA8-4321-A743-7FF15142D5E0}"/>
          </ac:picMkLst>
        </pc:picChg>
        <pc:picChg chg="add mod">
          <ac:chgData name="Kyle Naumann" userId="9ef1d0b016f9d04f" providerId="LiveId" clId="{7EEB472A-6628-4AFD-A705-064E3A151CD7}" dt="2022-03-31T01:03:02.126" v="56" actId="1076"/>
          <ac:picMkLst>
            <pc:docMk/>
            <pc:sldMk cId="1019850608" sldId="261"/>
            <ac:picMk id="9" creationId="{55004C15-A87D-4ACC-A5F0-2D9C92CBDCD6}"/>
          </ac:picMkLst>
        </pc:picChg>
        <pc:picChg chg="add mod">
          <ac:chgData name="Kyle Naumann" userId="9ef1d0b016f9d04f" providerId="LiveId" clId="{7EEB472A-6628-4AFD-A705-064E3A151CD7}" dt="2022-03-31T01:07:10.606" v="60" actId="14100"/>
          <ac:picMkLst>
            <pc:docMk/>
            <pc:sldMk cId="1019850608" sldId="261"/>
            <ac:picMk id="11" creationId="{45474256-9FDF-42D2-B420-BCD6DADB68C4}"/>
          </ac:picMkLst>
        </pc:picChg>
        <pc:picChg chg="add mod">
          <ac:chgData name="Kyle Naumann" userId="9ef1d0b016f9d04f" providerId="LiveId" clId="{7EEB472A-6628-4AFD-A705-064E3A151CD7}" dt="2022-03-31T01:07:48.484" v="64" actId="1076"/>
          <ac:picMkLst>
            <pc:docMk/>
            <pc:sldMk cId="1019850608" sldId="261"/>
            <ac:picMk id="13" creationId="{E6B52E8B-B738-480D-9D65-5EC4CB083DFC}"/>
          </ac:picMkLst>
        </pc:picChg>
        <pc:picChg chg="add mod">
          <ac:chgData name="Kyle Naumann" userId="9ef1d0b016f9d04f" providerId="LiveId" clId="{7EEB472A-6628-4AFD-A705-064E3A151CD7}" dt="2022-03-31T01:09:59.643" v="71" actId="1076"/>
          <ac:picMkLst>
            <pc:docMk/>
            <pc:sldMk cId="1019850608" sldId="261"/>
            <ac:picMk id="15" creationId="{5B3A5B36-53BC-468D-9A54-06883F37034F}"/>
          </ac:picMkLst>
        </pc:picChg>
        <pc:picChg chg="add mod">
          <ac:chgData name="Kyle Naumann" userId="9ef1d0b016f9d04f" providerId="LiveId" clId="{7EEB472A-6628-4AFD-A705-064E3A151CD7}" dt="2022-03-31T01:12:02.847" v="74" actId="1076"/>
          <ac:picMkLst>
            <pc:docMk/>
            <pc:sldMk cId="1019850608" sldId="261"/>
            <ac:picMk id="17" creationId="{277E2529-E2FC-4D95-BD61-01437A437A5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5971-E710-496D-B827-61640764C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1A7ED-DB08-4E13-9D2C-587DF3F2A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CB533-6C1D-4C51-83C7-E7CF0174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B5D6-5A3E-45A4-A47A-0B39CC1B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BEC5E-486D-43FA-B7ED-5EC29114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5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2EA1-5586-43C1-87DD-5B4BC3E3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5003B-2691-4963-AB80-E38A21688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56B4F-89CB-469B-AFBD-F9943383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B0A39-351B-4644-B566-EB18BE05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9EB7B-D6FE-41A0-B578-7ABB93C2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7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967985-3888-46E4-AAF4-20D3F7DDC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43650-9FAB-4B38-A0AA-CEDF0F5FB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DFBE5-6A10-443C-B041-6A266335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E4710-D27C-4719-9C39-4612917ED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8C4D3-8842-491B-B464-4C6C2E3B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5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0690-A519-4C92-AE23-8E06B5B9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00EF-726B-4554-A85A-E0C48050B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4EF47-8C44-41A5-9B03-04FB983D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8C84-84A1-407B-9B4B-4937D95F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8A08-3B12-4483-952D-408601D0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6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C34D-A6DA-4C3F-9E26-753AB55D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99788-371A-4861-8CD3-9179C07EB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04577-5673-45AC-A85A-3DBF4FA2F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A988F-B5BB-4E6F-8347-40536F4A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D1540-BC9B-426F-872D-BB0D6D4E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1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C2FE-41C5-4737-9482-C715B69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51B6A-0411-41D4-96EF-9B602D20A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3EAD1-A0DD-42AF-AD02-AA0296FD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DA9F9-1C86-4878-BB5A-2BE1933E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BC27E-7B54-4D71-8DB7-333D1A2E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AF58E-04AA-4E41-AF6B-DFC39F80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8639-9965-403F-A60E-D1379444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3D6EF-4886-4C68-8B51-5DED9503A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044FE-7AF3-46C3-A9B6-158E4ED14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7BB90-7508-4CBF-88D5-4893C45AA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D19D67-332D-4CC6-91BF-A6656AD52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DC60D8-9338-4989-AC9D-F785FCEB4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3E3CB-C2C7-4FC0-9891-93FFEA94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95E60-7D71-46A9-A6F4-FD51D5A6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4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2E9A-2048-485D-9EA9-6F65ACEB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BC91B-BE76-4FDF-B67F-7988ABE5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5CADF-C1E3-4493-B704-6274CDFB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15EFE-C104-4738-A11C-F330030A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8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65FE78-08C3-4F05-BA98-176297F9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0A63E-7BB0-4604-87B1-5455F6D8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7FDA3-A3F9-4214-AFCA-7D61E2DE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1AC5-98C6-40B2-8AB3-26DE02AD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C5677-6E69-41F1-9A6B-DFF9C1AA9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1B63E-976F-4DAB-BC05-194057AB5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6C469-5CF2-48D0-8240-59C1FB8A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CF569-0CC4-4DE9-A165-B5C566CB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D2F05-5007-42C2-A0F2-CC7351D6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6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216E-A278-4246-8B9C-8E71D68B4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6FE70-DDEC-4D5C-89A4-3F75F80EC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97C08-17A3-43D2-8B92-DD433F062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0C792-182D-41EA-AF73-C7D5CB57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18F37-816A-48CB-A8FD-C6A1FA11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9B183-0F12-4C06-8B52-3ADF68DA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4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D5A40-BFFC-427D-A1F7-B8E6E677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A326-71E0-4087-9D1D-EF364B896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62305-E345-4E84-95BB-61A5C0D89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C126A-5AD9-4D2D-8C3C-DCB870DBCCED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C010-D229-4E3C-88A7-77B968728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7F787-8AAE-4535-B369-3DFAD6782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DF801-18E9-45AE-9252-5C35F7349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_t0q4LJczw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74B7-6003-4566-9937-BF1568022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32077"/>
          </a:xfrm>
        </p:spPr>
        <p:txBody>
          <a:bodyPr/>
          <a:lstStyle/>
          <a:p>
            <a:r>
              <a:rPr lang="en-US"/>
              <a:t>Smart Hose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11BBE-EE9F-43BD-AC23-08E9FBF7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04" y="1403460"/>
            <a:ext cx="6428792" cy="49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2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57EE22-C210-43DD-BC3D-8A3459C4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2" y="140681"/>
            <a:ext cx="6595251" cy="5620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04E619-7441-45B5-8763-91227765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884" y="893427"/>
            <a:ext cx="4076568" cy="40449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822DEB-DD54-47EB-B2A2-0A36092326CD}"/>
              </a:ext>
            </a:extLst>
          </p:cNvPr>
          <p:cNvCxnSpPr/>
          <p:nvPr/>
        </p:nvCxnSpPr>
        <p:spPr>
          <a:xfrm flipV="1">
            <a:off x="1126126" y="1515832"/>
            <a:ext cx="5318449" cy="307910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C062A-FF02-42B4-9F88-BE39AB2F1FE6}"/>
              </a:ext>
            </a:extLst>
          </p:cNvPr>
          <p:cNvSpPr txBox="1"/>
          <p:nvPr/>
        </p:nvSpPr>
        <p:spPr>
          <a:xfrm>
            <a:off x="1740718" y="5584692"/>
            <a:ext cx="245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Center cut away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3FB8C-FB10-43DE-B852-770D4410AE0C}"/>
              </a:ext>
            </a:extLst>
          </p:cNvPr>
          <p:cNvSpPr txBox="1"/>
          <p:nvPr/>
        </p:nvSpPr>
        <p:spPr>
          <a:xfrm>
            <a:off x="110222" y="2065379"/>
            <a:ext cx="225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Coolant flows through center hole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C24DAE-FB82-4E0A-9A6A-8025B6AD3885}"/>
              </a:ext>
            </a:extLst>
          </p:cNvPr>
          <p:cNvSpPr txBox="1"/>
          <p:nvPr/>
        </p:nvSpPr>
        <p:spPr>
          <a:xfrm>
            <a:off x="8006585" y="4919693"/>
            <a:ext cx="265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Four individual chambers can be pressurized to direct actuator bending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EE46-8395-44EF-934A-86FEA6975AA2}"/>
              </a:ext>
            </a:extLst>
          </p:cNvPr>
          <p:cNvSpPr txBox="1"/>
          <p:nvPr/>
        </p:nvSpPr>
        <p:spPr>
          <a:xfrm>
            <a:off x="8400516" y="2203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F6BEB-D245-43D3-97C5-D5E4FAA609F1}"/>
              </a:ext>
            </a:extLst>
          </p:cNvPr>
          <p:cNvSpPr txBox="1"/>
          <p:nvPr/>
        </p:nvSpPr>
        <p:spPr>
          <a:xfrm>
            <a:off x="9804834" y="21996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8D7F2-51F6-4F5F-9CAF-85F3EDFD4C9F}"/>
              </a:ext>
            </a:extLst>
          </p:cNvPr>
          <p:cNvSpPr txBox="1"/>
          <p:nvPr/>
        </p:nvSpPr>
        <p:spPr>
          <a:xfrm>
            <a:off x="9804834" y="35649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27C8F-0183-4C50-B78E-ABED1E7F2804}"/>
              </a:ext>
            </a:extLst>
          </p:cNvPr>
          <p:cNvSpPr txBox="1"/>
          <p:nvPr/>
        </p:nvSpPr>
        <p:spPr>
          <a:xfrm>
            <a:off x="8400516" y="35649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417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6BDC-723C-451E-8A87-294548DE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7F4AC-7B92-45D8-9074-FB22426BD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Displacement from pressurizing one chamber to 30psi</a:t>
            </a:r>
          </a:p>
        </p:txBody>
      </p:sp>
      <p:pic>
        <p:nvPicPr>
          <p:cNvPr id="4" name="Online Media 3" title="Soft Robot Smart Hose Animation">
            <a:hlinkClick r:id="" action="ppaction://media"/>
            <a:extLst>
              <a:ext uri="{FF2B5EF4-FFF2-40B4-BE49-F238E27FC236}">
                <a16:creationId xmlns:a16="http://schemas.microsoft.com/office/drawing/2014/main" id="{5B24C943-2DE0-4857-9266-B2121E92F1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73559" y="2433167"/>
            <a:ext cx="7644882" cy="43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5BE32180-21D9-40C2-8AE0-C2689F9F5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3" y="368883"/>
            <a:ext cx="4412790" cy="2720577"/>
          </a:xfrm>
        </p:spPr>
      </p:pic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02C6AF5F-04B0-4B85-B372-EB39B2B45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43" y="368883"/>
            <a:ext cx="4123228" cy="2720577"/>
          </a:xfrm>
          <a:prstGeom prst="rect">
            <a:avLst/>
          </a:prstGeom>
        </p:spPr>
      </p:pic>
      <p:pic>
        <p:nvPicPr>
          <p:cNvPr id="11" name="Picture 10" descr="Chart, sunburst chart&#10;&#10;Description automatically generated">
            <a:extLst>
              <a:ext uri="{FF2B5EF4-FFF2-40B4-BE49-F238E27FC236}">
                <a16:creationId xmlns:a16="http://schemas.microsoft.com/office/drawing/2014/main" id="{DA362CD9-8600-46CC-A802-BCD5BC352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3" y="3501309"/>
            <a:ext cx="4835570" cy="3013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86C54E-98B1-4414-B86F-71F961E282A7}"/>
              </a:ext>
            </a:extLst>
          </p:cNvPr>
          <p:cNvSpPr txBox="1"/>
          <p:nvPr/>
        </p:nvSpPr>
        <p:spPr>
          <a:xfrm>
            <a:off x="2589376" y="2503918"/>
            <a:ext cx="2047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One chamber, 30psi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A7BA8-0A2A-4E3B-9CDE-6BB0AED089BE}"/>
              </a:ext>
            </a:extLst>
          </p:cNvPr>
          <p:cNvSpPr txBox="1"/>
          <p:nvPr/>
        </p:nvSpPr>
        <p:spPr>
          <a:xfrm>
            <a:off x="8579010" y="2503918"/>
            <a:ext cx="215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Two chambers, 30psi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1A3A9-FB5F-431B-B6CA-716D30CD7E7F}"/>
              </a:ext>
            </a:extLst>
          </p:cNvPr>
          <p:cNvSpPr txBox="1"/>
          <p:nvPr/>
        </p:nvSpPr>
        <p:spPr>
          <a:xfrm>
            <a:off x="2751998" y="5824945"/>
            <a:ext cx="230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Three chambers, 30psi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531FF6-8BF8-4521-9EF9-F44C3E24A86D}"/>
              </a:ext>
            </a:extLst>
          </p:cNvPr>
          <p:cNvCxnSpPr/>
          <p:nvPr/>
        </p:nvCxnSpPr>
        <p:spPr>
          <a:xfrm>
            <a:off x="1093862" y="2503918"/>
            <a:ext cx="0" cy="75203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B82BDD-7A4F-4D9F-AEDE-7C986D5A7DEC}"/>
              </a:ext>
            </a:extLst>
          </p:cNvPr>
          <p:cNvCxnSpPr>
            <a:cxnSpLocks/>
          </p:cNvCxnSpPr>
          <p:nvPr/>
        </p:nvCxnSpPr>
        <p:spPr>
          <a:xfrm>
            <a:off x="7108677" y="2579406"/>
            <a:ext cx="343256" cy="77909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E97352-EAC2-4437-AF96-688BA6798E88}"/>
              </a:ext>
            </a:extLst>
          </p:cNvPr>
          <p:cNvCxnSpPr>
            <a:cxnSpLocks/>
          </p:cNvCxnSpPr>
          <p:nvPr/>
        </p:nvCxnSpPr>
        <p:spPr>
          <a:xfrm>
            <a:off x="1199850" y="5710026"/>
            <a:ext cx="602573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3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901532-0861-4A27-938E-91E5EDC7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6" y="390939"/>
            <a:ext cx="3266262" cy="2306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D66A4-B77D-426D-B229-69969B4C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353" y="390939"/>
            <a:ext cx="3188591" cy="2690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25FA8-5A3F-42A7-ABF7-03DCA4B0BB79}"/>
              </a:ext>
            </a:extLst>
          </p:cNvPr>
          <p:cNvSpPr txBox="1"/>
          <p:nvPr/>
        </p:nvSpPr>
        <p:spPr>
          <a:xfrm>
            <a:off x="952208" y="24075"/>
            <a:ext cx="228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Chambers 1 &amp; 2, 30psi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BBA54-BF30-4743-8CAB-2115113C8A15}"/>
              </a:ext>
            </a:extLst>
          </p:cNvPr>
          <p:cNvSpPr txBox="1"/>
          <p:nvPr/>
        </p:nvSpPr>
        <p:spPr>
          <a:xfrm>
            <a:off x="6823691" y="0"/>
            <a:ext cx="408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Chamber 1 (15psi) and Chamber 2 (30psi)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F2D33D-8553-47C6-B5E5-364C3F0F1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1" y="2823457"/>
            <a:ext cx="2381248" cy="2843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FCBB9-1F33-4B2F-A3CD-F371CA6FF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41" y="3189011"/>
            <a:ext cx="3272647" cy="3579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48A0C9-A5A2-4BA2-9DE8-1E32BCEDD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421" y="559358"/>
            <a:ext cx="2368836" cy="23533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1D8BB-4C95-4606-BC79-3AA5D5C21D6A}"/>
              </a:ext>
            </a:extLst>
          </p:cNvPr>
          <p:cNvSpPr txBox="1"/>
          <p:nvPr/>
        </p:nvSpPr>
        <p:spPr>
          <a:xfrm>
            <a:off x="4560047" y="131482"/>
            <a:ext cx="112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23D5B-414A-4154-873D-EC871DFD0EFB}"/>
              </a:ext>
            </a:extLst>
          </p:cNvPr>
          <p:cNvSpPr txBox="1"/>
          <p:nvPr/>
        </p:nvSpPr>
        <p:spPr>
          <a:xfrm>
            <a:off x="4676588" y="10488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A895E8-FD3D-473E-85E9-9FC90ADBAAD3}"/>
              </a:ext>
            </a:extLst>
          </p:cNvPr>
          <p:cNvSpPr txBox="1"/>
          <p:nvPr/>
        </p:nvSpPr>
        <p:spPr>
          <a:xfrm>
            <a:off x="5608527" y="10488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4C1771-C3A9-42D5-A822-3E43E41F0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494" y="3777129"/>
            <a:ext cx="2711703" cy="28430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2906065-3262-4B7F-8989-4C7FCDAB731A}"/>
              </a:ext>
            </a:extLst>
          </p:cNvPr>
          <p:cNvSpPr txBox="1"/>
          <p:nvPr/>
        </p:nvSpPr>
        <p:spPr>
          <a:xfrm>
            <a:off x="3270713" y="3429000"/>
            <a:ext cx="396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Chamber 1 (5psi) and Chamber 2 (30psi)</a:t>
            </a:r>
          </a:p>
        </p:txBody>
      </p:sp>
    </p:spTree>
    <p:extLst>
      <p:ext uri="{BB962C8B-B14F-4D97-AF65-F5344CB8AC3E}">
        <p14:creationId xmlns:p14="http://schemas.microsoft.com/office/powerpoint/2010/main" val="34244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DA6E-A10A-4192-8594-A9373CCB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Designs for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335B5-FDA8-4321-A743-7FF15142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1940667"/>
            <a:ext cx="3322100" cy="2472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04C15-A87D-4ACC-A5F0-2D9C92CB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39" y="1940667"/>
            <a:ext cx="3272344" cy="2472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74256-9FDF-42D2-B420-BCD6DADB6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632" y="1940666"/>
            <a:ext cx="3272343" cy="2472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B52E8B-B738-480D-9D65-5EC4CB08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12" y="4498730"/>
            <a:ext cx="2954617" cy="2276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3A5B36-53BC-468D-9A54-06883F370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691" y="4498729"/>
            <a:ext cx="2954617" cy="22612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7E2529-E2FC-4D95-BD61-01437A437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95" y="4498728"/>
            <a:ext cx="3090415" cy="22612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981636-A69C-47E2-B879-60F31AA27E6C}"/>
              </a:ext>
            </a:extLst>
          </p:cNvPr>
          <p:cNvSpPr txBox="1"/>
          <p:nvPr/>
        </p:nvSpPr>
        <p:spPr>
          <a:xfrm>
            <a:off x="629930" y="1571334"/>
            <a:ext cx="281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nozzle on one chamber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9FBEF-4E5C-4CA7-83CA-02C7CE2BD67A}"/>
              </a:ext>
            </a:extLst>
          </p:cNvPr>
          <p:cNvSpPr txBox="1"/>
          <p:nvPr/>
        </p:nvSpPr>
        <p:spPr>
          <a:xfrm>
            <a:off x="4767878" y="1571445"/>
            <a:ext cx="29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nozzle on two chambers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58E1B1-4602-4C72-A536-096DBDD2B8F2}"/>
              </a:ext>
            </a:extLst>
          </p:cNvPr>
          <p:cNvSpPr txBox="1"/>
          <p:nvPr/>
        </p:nvSpPr>
        <p:spPr>
          <a:xfrm>
            <a:off x="8786675" y="1548781"/>
            <a:ext cx="298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nozzles on two chambers</a:t>
            </a:r>
          </a:p>
        </p:txBody>
      </p:sp>
    </p:spTree>
    <p:extLst>
      <p:ext uri="{BB962C8B-B14F-4D97-AF65-F5344CB8AC3E}">
        <p14:creationId xmlns:p14="http://schemas.microsoft.com/office/powerpoint/2010/main" val="1019850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95</Words>
  <Application>Microsoft Office PowerPoint</Application>
  <PresentationFormat>Widescreen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Smart Hose</vt:lpstr>
      <vt:lpstr>PowerPoint Presentation</vt:lpstr>
      <vt:lpstr>Animation</vt:lpstr>
      <vt:lpstr>PowerPoint Presentation</vt:lpstr>
      <vt:lpstr>PowerPoint Presentation</vt:lpstr>
      <vt:lpstr>Three Designs for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Hose</dc:title>
  <dc:creator>Kyle Naumann</dc:creator>
  <cp:lastModifiedBy>Kyle Naumann</cp:lastModifiedBy>
  <cp:revision>1</cp:revision>
  <dcterms:created xsi:type="dcterms:W3CDTF">2022-03-11T13:36:19Z</dcterms:created>
  <dcterms:modified xsi:type="dcterms:W3CDTF">2022-03-31T01:14:03Z</dcterms:modified>
</cp:coreProperties>
</file>